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62" r:id="rId5"/>
    <p:sldId id="263" r:id="rId6"/>
    <p:sldId id="265" r:id="rId7"/>
  </p:sldIdLst>
  <p:sldSz cx="18288000" cy="10287000"/>
  <p:notesSz cx="6858000" cy="9144000"/>
  <p:embeddedFontLst>
    <p:embeddedFont>
      <p:font typeface="Open Sauce" panose="020B0604020202020204" charset="0"/>
      <p:regular r:id="rId9"/>
    </p:embeddedFont>
    <p:embeddedFont>
      <p:font typeface="Work Sans Bold" panose="020B0604020202020204" charset="0"/>
      <p:regular r:id="rId10"/>
    </p:embeddedFont>
    <p:embeddedFont>
      <p:font typeface="Open Sauce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Work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06C6E-B422-4437-ACBA-1C49D6ECED6B}" type="datetimeFigureOut">
              <a:rPr lang="en-US" smtClean="0"/>
              <a:t>12/07/2025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2DDC-A9A7-4F29-AF4E-2049D904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2DDC-A9A7-4F29-AF4E-2049D9042E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8.jpeg"/><Relationship Id="rId3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540429" y="-6695"/>
            <a:ext cx="5313491" cy="3600425"/>
            <a:chOff x="0" y="0"/>
            <a:chExt cx="516344" cy="3498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6345" cy="349875"/>
            </a:xfrm>
            <a:custGeom>
              <a:avLst/>
              <a:gdLst/>
              <a:ahLst/>
              <a:cxnLst/>
              <a:rect l="l" t="t" r="r" b="b"/>
              <a:pathLst>
                <a:path w="516345" h="349875">
                  <a:moveTo>
                    <a:pt x="313144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516345" y="349875"/>
                  </a:lnTo>
                  <a:lnTo>
                    <a:pt x="31314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313144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47583" y="5675097"/>
            <a:ext cx="7326065" cy="4611903"/>
            <a:chOff x="0" y="0"/>
            <a:chExt cx="555781" cy="3498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5781" cy="349875"/>
            </a:xfrm>
            <a:custGeom>
              <a:avLst/>
              <a:gdLst/>
              <a:ahLst/>
              <a:cxnLst/>
              <a:rect l="l" t="t" r="r" b="b"/>
              <a:pathLst>
                <a:path w="555781" h="349875">
                  <a:moveTo>
                    <a:pt x="352581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555781" y="349875"/>
                  </a:lnTo>
                  <a:lnTo>
                    <a:pt x="3525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352581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733797" y="8239205"/>
            <a:ext cx="3663032" cy="2305951"/>
            <a:chOff x="0" y="0"/>
            <a:chExt cx="555781" cy="3498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5781" cy="349875"/>
            </a:xfrm>
            <a:custGeom>
              <a:avLst/>
              <a:gdLst/>
              <a:ahLst/>
              <a:cxnLst/>
              <a:rect l="l" t="t" r="r" b="b"/>
              <a:pathLst>
                <a:path w="555781" h="349875">
                  <a:moveTo>
                    <a:pt x="352581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555781" y="349875"/>
                  </a:lnTo>
                  <a:lnTo>
                    <a:pt x="352581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352581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808639" y="0"/>
            <a:ext cx="3588305" cy="2258909"/>
            <a:chOff x="0" y="0"/>
            <a:chExt cx="555781" cy="3498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55781" cy="349875"/>
            </a:xfrm>
            <a:custGeom>
              <a:avLst/>
              <a:gdLst/>
              <a:ahLst/>
              <a:cxnLst/>
              <a:rect l="l" t="t" r="r" b="b"/>
              <a:pathLst>
                <a:path w="555781" h="349875">
                  <a:moveTo>
                    <a:pt x="352581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555781" y="349875"/>
                  </a:lnTo>
                  <a:lnTo>
                    <a:pt x="352581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352581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2258909"/>
            <a:ext cx="13802932" cy="5438333"/>
            <a:chOff x="0" y="0"/>
            <a:chExt cx="3635340" cy="143231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35340" cy="1432318"/>
            </a:xfrm>
            <a:custGeom>
              <a:avLst/>
              <a:gdLst/>
              <a:ahLst/>
              <a:cxnLst/>
              <a:rect l="l" t="t" r="r" b="b"/>
              <a:pathLst>
                <a:path w="3635340" h="1432318">
                  <a:moveTo>
                    <a:pt x="0" y="0"/>
                  </a:moveTo>
                  <a:lnTo>
                    <a:pt x="3635340" y="0"/>
                  </a:lnTo>
                  <a:lnTo>
                    <a:pt x="3635340" y="1432318"/>
                  </a:lnTo>
                  <a:lnTo>
                    <a:pt x="0" y="1432318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635340" cy="1470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20808" y="1195826"/>
            <a:ext cx="9386818" cy="8066797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31489" y="1803328"/>
            <a:ext cx="7972995" cy="6851792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4"/>
              <a:stretch>
                <a:fillRect r="-2588"/>
              </a:stretch>
            </a:blipFill>
            <a:ln w="1047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26" name="Freeform 26"/>
          <p:cNvSpPr/>
          <p:nvPr/>
        </p:nvSpPr>
        <p:spPr>
          <a:xfrm>
            <a:off x="7510666" y="1355700"/>
            <a:ext cx="2038776" cy="496952"/>
          </a:xfrm>
          <a:custGeom>
            <a:avLst/>
            <a:gdLst/>
            <a:ahLst/>
            <a:cxnLst/>
            <a:rect l="l" t="t" r="r" b="b"/>
            <a:pathLst>
              <a:path w="2038776" h="496952">
                <a:moveTo>
                  <a:pt x="0" y="0"/>
                </a:moveTo>
                <a:lnTo>
                  <a:pt x="2038776" y="0"/>
                </a:lnTo>
                <a:lnTo>
                  <a:pt x="2038776" y="496952"/>
                </a:lnTo>
                <a:lnTo>
                  <a:pt x="0" y="496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8"/>
          <p:cNvSpPr txBox="1"/>
          <p:nvPr/>
        </p:nvSpPr>
        <p:spPr>
          <a:xfrm>
            <a:off x="293056" y="8482153"/>
            <a:ext cx="9421553" cy="160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Bệnh viện Đa khoa Hoàng Tuấn – Ngã Năm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An Dưỡng Hoàng Tuấn 	Trung tâm Y khoa Hoàng Tuấn Hậu Giang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PKĐK Y Dược Cổ Truyền Hoàng Tuấn	Trung tâm Y khoa Hoàng Tuấn Vĩnh Châu</a:t>
            </a: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Sức khỏe Nghề nghiệp Hoàng Tuấn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011"/>
            <a:ext cx="914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526" y="420712"/>
            <a:ext cx="480060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CÔNG TY TRÁCH NHIỆM HỮU HẠN</a:t>
            </a:r>
          </a:p>
          <a:p>
            <a:pPr>
              <a:lnSpc>
                <a:spcPct val="120000"/>
              </a:lnSpc>
            </a:pPr>
            <a:r>
              <a:rPr lang="vi-VN" sz="2100" b="1" dirty="0" smtClean="0">
                <a:solidFill>
                  <a:schemeClr val="tx2">
                    <a:lumMod val="75000"/>
                  </a:schemeClr>
                </a:solidFill>
              </a:rPr>
              <a:t>BỆNH VIỆN HOÀNG TUẤN</a:t>
            </a:r>
            <a:endParaRPr lang="en-US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" y="2838731"/>
            <a:ext cx="8753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bg1"/>
                </a:solidFill>
              </a:rPr>
              <a:t>SINH HOẠT KHOA HỌC THƯỜNG NIÊN </a:t>
            </a:r>
          </a:p>
          <a:p>
            <a:pPr>
              <a:lnSpc>
                <a:spcPct val="150000"/>
              </a:lnSpc>
            </a:pPr>
            <a:r>
              <a:rPr lang="vi-VN" sz="3600" b="1" dirty="0" smtClean="0">
                <a:solidFill>
                  <a:schemeClr val="bg1"/>
                </a:solidFill>
              </a:rPr>
              <a:t>CHỦ ĐỀ: ...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391" y="6456833"/>
            <a:ext cx="4933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solidFill>
                  <a:schemeClr val="bg1"/>
                </a:solidFill>
              </a:rPr>
              <a:t>Người thực hiện: </a:t>
            </a:r>
          </a:p>
          <a:p>
            <a:r>
              <a:rPr lang="vi-VN" sz="2500" dirty="0" smtClean="0">
                <a:solidFill>
                  <a:schemeClr val="bg1"/>
                </a:solidFill>
              </a:rPr>
              <a:t>Bác sĩ: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838200" y="1800886"/>
            <a:ext cx="11920221" cy="7833159"/>
            <a:chOff x="0" y="0"/>
            <a:chExt cx="1062952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2952" cy="698500"/>
            </a:xfrm>
            <a:custGeom>
              <a:avLst/>
              <a:gdLst/>
              <a:ahLst/>
              <a:cxnLst/>
              <a:rect l="l" t="t" r="r" b="b"/>
              <a:pathLst>
                <a:path w="1062952" h="698500">
                  <a:moveTo>
                    <a:pt x="1062952" y="349250"/>
                  </a:moveTo>
                  <a:lnTo>
                    <a:pt x="85975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859752" y="0"/>
                  </a:lnTo>
                  <a:lnTo>
                    <a:pt x="1062952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834352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51236" y="3819809"/>
            <a:ext cx="875474" cy="66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1"/>
              </a:lnSpc>
              <a:spcBef>
                <a:spcPct val="0"/>
              </a:spcBef>
            </a:pPr>
            <a:r>
              <a:rPr lang="en-US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  <a:r>
              <a:rPr lang="vi-VN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</a:t>
            </a:r>
            <a:endParaRPr lang="en-US" sz="4079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4853222"/>
            <a:ext cx="875474" cy="66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1"/>
              </a:lnSpc>
              <a:spcBef>
                <a:spcPct val="0"/>
              </a:spcBef>
            </a:pPr>
            <a:r>
              <a:rPr lang="en-US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  <a:r>
              <a:rPr lang="vi-VN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</a:t>
            </a:r>
            <a:endParaRPr lang="en-US" sz="4079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5890295"/>
            <a:ext cx="875474" cy="66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1"/>
              </a:lnSpc>
              <a:spcBef>
                <a:spcPct val="0"/>
              </a:spcBef>
            </a:pPr>
            <a:r>
              <a:rPr lang="en-US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  <a:r>
              <a:rPr lang="vi-VN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</a:t>
            </a:r>
            <a:endParaRPr lang="en-US" sz="4079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-546099" y="7797570"/>
            <a:ext cx="3380294" cy="2910142"/>
            <a:chOff x="0" y="0"/>
            <a:chExt cx="406400" cy="3498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06400" cy="349875"/>
            </a:xfrm>
            <a:custGeom>
              <a:avLst/>
              <a:gdLst/>
              <a:ahLst/>
              <a:cxnLst/>
              <a:rect l="l" t="t" r="r" b="b"/>
              <a:pathLst>
                <a:path w="406400" h="349875">
                  <a:moveTo>
                    <a:pt x="203200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06400" y="3498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203200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51236" y="6927368"/>
            <a:ext cx="875474" cy="66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1"/>
              </a:lnSpc>
              <a:spcBef>
                <a:spcPct val="0"/>
              </a:spcBef>
            </a:pPr>
            <a:r>
              <a:rPr lang="en-US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  <a:r>
              <a:rPr lang="vi-VN" sz="4079" b="1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</a:t>
            </a:r>
            <a:endParaRPr lang="en-US" sz="4079" b="1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5773400" y="419100"/>
            <a:ext cx="2038776" cy="496952"/>
          </a:xfrm>
          <a:custGeom>
            <a:avLst/>
            <a:gdLst/>
            <a:ahLst/>
            <a:cxnLst/>
            <a:rect l="l" t="t" r="r" b="b"/>
            <a:pathLst>
              <a:path w="2038776" h="496952">
                <a:moveTo>
                  <a:pt x="0" y="0"/>
                </a:moveTo>
                <a:lnTo>
                  <a:pt x="2038776" y="0"/>
                </a:lnTo>
                <a:lnTo>
                  <a:pt x="2038776" y="496951"/>
                </a:lnTo>
                <a:lnTo>
                  <a:pt x="0" y="4969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7453853" y="909667"/>
            <a:ext cx="3380294" cy="2910142"/>
            <a:chOff x="0" y="0"/>
            <a:chExt cx="406400" cy="3498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06400" cy="349875"/>
            </a:xfrm>
            <a:custGeom>
              <a:avLst/>
              <a:gdLst/>
              <a:ahLst/>
              <a:cxnLst/>
              <a:rect l="l" t="t" r="r" b="b"/>
              <a:pathLst>
                <a:path w="406400" h="349875">
                  <a:moveTo>
                    <a:pt x="203200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06400" y="3498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203200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sp>
        <p:nvSpPr>
          <p:cNvPr id="32" name="TextBox 17"/>
          <p:cNvSpPr txBox="1"/>
          <p:nvPr/>
        </p:nvSpPr>
        <p:spPr>
          <a:xfrm>
            <a:off x="10744200" y="8960771"/>
            <a:ext cx="7391399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b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dkhoangtuanst@gmail.com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02993.500.115 - 02993.62.99.88 - 02993.629.666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80A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Hồng Phong, Phường Phú Lợi, Thành phố Cần Thơ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011"/>
            <a:ext cx="914400" cy="91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51526" y="420712"/>
            <a:ext cx="480060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CÔNG TY TRÁCH NHIỆM HỮU HẠN</a:t>
            </a:r>
          </a:p>
          <a:p>
            <a:pPr>
              <a:lnSpc>
                <a:spcPct val="120000"/>
              </a:lnSpc>
            </a:pPr>
            <a:r>
              <a:rPr lang="vi-VN" sz="2100" b="1" dirty="0" smtClean="0">
                <a:solidFill>
                  <a:schemeClr val="tx2">
                    <a:lumMod val="75000"/>
                  </a:schemeClr>
                </a:solidFill>
              </a:rPr>
              <a:t>BỆNH VIỆN HOÀNG TUẤN</a:t>
            </a:r>
            <a:endParaRPr lang="en-US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8365" y="2476500"/>
            <a:ext cx="592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</a:rPr>
              <a:t>NỘI DUNG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28508" y="4991100"/>
            <a:ext cx="3733800" cy="106591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57954" y="5348133"/>
            <a:ext cx="327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 smtClean="0"/>
              <a:t>Hình ảnh liên quan chủ đề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411200" y="2924311"/>
            <a:ext cx="8578733" cy="7385549"/>
            <a:chOff x="0" y="0"/>
            <a:chExt cx="406400" cy="3498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" cy="349875"/>
            </a:xfrm>
            <a:custGeom>
              <a:avLst/>
              <a:gdLst/>
              <a:ahLst/>
              <a:cxnLst/>
              <a:rect l="l" t="t" r="r" b="b"/>
              <a:pathLst>
                <a:path w="406400" h="349875">
                  <a:moveTo>
                    <a:pt x="203200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06400" y="3498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203200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380720" y="-24849"/>
            <a:ext cx="6347247" cy="5378292"/>
            <a:chOff x="0" y="0"/>
            <a:chExt cx="412909" cy="3498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909" cy="349875"/>
            </a:xfrm>
            <a:custGeom>
              <a:avLst/>
              <a:gdLst/>
              <a:ahLst/>
              <a:cxnLst/>
              <a:rect l="l" t="t" r="r" b="b"/>
              <a:pathLst>
                <a:path w="412909" h="349875">
                  <a:moveTo>
                    <a:pt x="209709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12909" y="349875"/>
                  </a:lnTo>
                  <a:lnTo>
                    <a:pt x="209709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209709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93056" y="8482153"/>
            <a:ext cx="9421553" cy="160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Bệnh viện Đa khoa Hoàng Tuấn – Ngã Năm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An Dưỡng Hoàng Tuấn 	Trung tâm Y khoa Hoàng Tuấn Hậu Giang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PKĐK Y Dược Cổ Truyền Hoàng Tuấn	Trung tâm Y khoa Hoàng Tuấn Vĩnh Châu</a:t>
            </a: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Sức khỏe Nghề nghiệp Hoàng Tuấn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011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1526" y="420712"/>
            <a:ext cx="480060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CÔNG TY TRÁCH NHIỆM HỮU HẠN</a:t>
            </a:r>
          </a:p>
          <a:p>
            <a:pPr>
              <a:lnSpc>
                <a:spcPct val="120000"/>
              </a:lnSpc>
            </a:pPr>
            <a:r>
              <a:rPr lang="vi-VN" sz="2100" b="1" dirty="0" smtClean="0">
                <a:solidFill>
                  <a:schemeClr val="tx2">
                    <a:lumMod val="75000"/>
                  </a:schemeClr>
                </a:solidFill>
              </a:rPr>
              <a:t>BỆNH VIỆN HOÀNG TUẤN</a:t>
            </a:r>
            <a:endParaRPr lang="en-US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38622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tx2"/>
                </a:solidFill>
              </a:rPr>
              <a:t>PHẦN 1. ....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048000" y="4319565"/>
            <a:ext cx="8616198" cy="7385549"/>
            <a:chOff x="0" y="0"/>
            <a:chExt cx="483981" cy="34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3981" cy="349875"/>
            </a:xfrm>
            <a:custGeom>
              <a:avLst/>
              <a:gdLst/>
              <a:ahLst/>
              <a:cxnLst/>
              <a:rect l="l" t="t" r="r" b="b"/>
              <a:pathLst>
                <a:path w="483981" h="349875">
                  <a:moveTo>
                    <a:pt x="280781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83981" y="349875"/>
                  </a:lnTo>
                  <a:lnTo>
                    <a:pt x="2807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38100"/>
              <a:ext cx="280781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850302" y="3162300"/>
            <a:ext cx="5818499" cy="5748095"/>
            <a:chOff x="0" y="0"/>
            <a:chExt cx="406400" cy="3498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400" cy="349875"/>
            </a:xfrm>
            <a:custGeom>
              <a:avLst/>
              <a:gdLst/>
              <a:ahLst/>
              <a:cxnLst/>
              <a:rect l="l" t="t" r="r" b="b"/>
              <a:pathLst>
                <a:path w="406400" h="349875">
                  <a:moveTo>
                    <a:pt x="203200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06400" y="3498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203200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401645" y="780224"/>
            <a:ext cx="2038776" cy="496952"/>
          </a:xfrm>
          <a:custGeom>
            <a:avLst/>
            <a:gdLst/>
            <a:ahLst/>
            <a:cxnLst/>
            <a:rect l="l" t="t" r="r" b="b"/>
            <a:pathLst>
              <a:path w="2038776" h="496952">
                <a:moveTo>
                  <a:pt x="0" y="0"/>
                </a:moveTo>
                <a:lnTo>
                  <a:pt x="2038777" y="0"/>
                </a:lnTo>
                <a:lnTo>
                  <a:pt x="2038777" y="496952"/>
                </a:lnTo>
                <a:lnTo>
                  <a:pt x="0" y="496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17"/>
          <p:cNvSpPr txBox="1"/>
          <p:nvPr/>
        </p:nvSpPr>
        <p:spPr>
          <a:xfrm>
            <a:off x="10744200" y="8960771"/>
            <a:ext cx="7391399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b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dkhoangtuanst@gmail.com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02993.500.115 - 02993.62.99.88 - 02993.629.666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80A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Hồng Phong, Phường Phú Lợi, Thành phố Cần Thơ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011"/>
            <a:ext cx="91440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1526" y="420712"/>
            <a:ext cx="480060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CÔNG TY TRÁCH NHIỆM HỮU HẠN</a:t>
            </a:r>
          </a:p>
          <a:p>
            <a:pPr>
              <a:lnSpc>
                <a:spcPct val="120000"/>
              </a:lnSpc>
            </a:pPr>
            <a:r>
              <a:rPr lang="vi-VN" sz="2100" b="1" dirty="0" smtClean="0">
                <a:solidFill>
                  <a:schemeClr val="tx2">
                    <a:lumMod val="75000"/>
                  </a:schemeClr>
                </a:solidFill>
              </a:rPr>
              <a:t>BỆNH VIỆN HOÀNG TUẤN</a:t>
            </a:r>
            <a:endParaRPr lang="en-US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326785" y="3598375"/>
            <a:ext cx="6811917" cy="1203680"/>
            <a:chOff x="0" y="0"/>
            <a:chExt cx="3952979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52979" cy="698500"/>
            </a:xfrm>
            <a:custGeom>
              <a:avLst/>
              <a:gdLst/>
              <a:ahLst/>
              <a:cxnLst/>
              <a:rect l="l" t="t" r="r" b="b"/>
              <a:pathLst>
                <a:path w="3952979" h="698500">
                  <a:moveTo>
                    <a:pt x="3952979" y="349250"/>
                  </a:moveTo>
                  <a:lnTo>
                    <a:pt x="374977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749779" y="0"/>
                  </a:lnTo>
                  <a:lnTo>
                    <a:pt x="3952979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28575"/>
              <a:ext cx="3724379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26785" y="5400470"/>
            <a:ext cx="6811917" cy="1203680"/>
            <a:chOff x="0" y="0"/>
            <a:chExt cx="3952979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52979" cy="698500"/>
            </a:xfrm>
            <a:custGeom>
              <a:avLst/>
              <a:gdLst/>
              <a:ahLst/>
              <a:cxnLst/>
              <a:rect l="l" t="t" r="r" b="b"/>
              <a:pathLst>
                <a:path w="3952979" h="698500">
                  <a:moveTo>
                    <a:pt x="3952979" y="349250"/>
                  </a:moveTo>
                  <a:lnTo>
                    <a:pt x="374977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749779" y="0"/>
                  </a:lnTo>
                  <a:lnTo>
                    <a:pt x="3952979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3724379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46264" y="3619500"/>
            <a:ext cx="6811917" cy="1203680"/>
            <a:chOff x="0" y="0"/>
            <a:chExt cx="3952979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52979" cy="698500"/>
            </a:xfrm>
            <a:custGeom>
              <a:avLst/>
              <a:gdLst/>
              <a:ahLst/>
              <a:cxnLst/>
              <a:rect l="l" t="t" r="r" b="b"/>
              <a:pathLst>
                <a:path w="3952979" h="698500">
                  <a:moveTo>
                    <a:pt x="3952979" y="349250"/>
                  </a:moveTo>
                  <a:lnTo>
                    <a:pt x="374977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749779" y="0"/>
                  </a:lnTo>
                  <a:lnTo>
                    <a:pt x="3952979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3724379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72600" y="5372100"/>
            <a:ext cx="6811917" cy="1203680"/>
            <a:chOff x="0" y="0"/>
            <a:chExt cx="3952979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952979" cy="698500"/>
            </a:xfrm>
            <a:custGeom>
              <a:avLst/>
              <a:gdLst/>
              <a:ahLst/>
              <a:cxnLst/>
              <a:rect l="l" t="t" r="r" b="b"/>
              <a:pathLst>
                <a:path w="3952979" h="698500">
                  <a:moveTo>
                    <a:pt x="3952979" y="349250"/>
                  </a:moveTo>
                  <a:lnTo>
                    <a:pt x="3749779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749779" y="0"/>
                  </a:lnTo>
                  <a:lnTo>
                    <a:pt x="3952979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28575"/>
              <a:ext cx="3724379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4648200" y="5675097"/>
            <a:ext cx="7326065" cy="4611903"/>
            <a:chOff x="0" y="0"/>
            <a:chExt cx="555781" cy="3498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5781" cy="349875"/>
            </a:xfrm>
            <a:custGeom>
              <a:avLst/>
              <a:gdLst/>
              <a:ahLst/>
              <a:cxnLst/>
              <a:rect l="l" t="t" r="r" b="b"/>
              <a:pathLst>
                <a:path w="555781" h="349875">
                  <a:moveTo>
                    <a:pt x="352581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555781" y="349875"/>
                  </a:lnTo>
                  <a:lnTo>
                    <a:pt x="3525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352581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610135" y="-38100"/>
            <a:ext cx="7326065" cy="4611903"/>
            <a:chOff x="0" y="0"/>
            <a:chExt cx="555781" cy="3498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55781" cy="349875"/>
            </a:xfrm>
            <a:custGeom>
              <a:avLst/>
              <a:gdLst/>
              <a:ahLst/>
              <a:cxnLst/>
              <a:rect l="l" t="t" r="r" b="b"/>
              <a:pathLst>
                <a:path w="555781" h="349875">
                  <a:moveTo>
                    <a:pt x="352581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555781" y="349875"/>
                  </a:lnTo>
                  <a:lnTo>
                    <a:pt x="3525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352581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831506" y="-38100"/>
            <a:ext cx="3380294" cy="2910142"/>
            <a:chOff x="0" y="0"/>
            <a:chExt cx="406400" cy="3498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06400" cy="349875"/>
            </a:xfrm>
            <a:custGeom>
              <a:avLst/>
              <a:gdLst/>
              <a:ahLst/>
              <a:cxnLst/>
              <a:rect l="l" t="t" r="r" b="b"/>
              <a:pathLst>
                <a:path w="406400" h="349875">
                  <a:moveTo>
                    <a:pt x="203200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06400" y="3498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33" name="TextBox 33"/>
            <p:cNvSpPr txBox="1"/>
            <p:nvPr/>
          </p:nvSpPr>
          <p:spPr>
            <a:xfrm>
              <a:off x="101600" y="-38100"/>
              <a:ext cx="203200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8706" y="7364441"/>
            <a:ext cx="3380294" cy="2910142"/>
            <a:chOff x="0" y="0"/>
            <a:chExt cx="406400" cy="3498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06400" cy="349875"/>
            </a:xfrm>
            <a:custGeom>
              <a:avLst/>
              <a:gdLst/>
              <a:ahLst/>
              <a:cxnLst/>
              <a:rect l="l" t="t" r="r" b="b"/>
              <a:pathLst>
                <a:path w="406400" h="349875">
                  <a:moveTo>
                    <a:pt x="203200" y="0"/>
                  </a:moveTo>
                  <a:lnTo>
                    <a:pt x="0" y="0"/>
                  </a:lnTo>
                  <a:lnTo>
                    <a:pt x="203200" y="349875"/>
                  </a:lnTo>
                  <a:lnTo>
                    <a:pt x="406400" y="34987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B89F9">
                    <a:alpha val="100000"/>
                  </a:srgbClr>
                </a:gs>
                <a:gs pos="100000">
                  <a:srgbClr val="0F65CB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203200" cy="38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sp>
        <p:nvSpPr>
          <p:cNvPr id="37" name="TextBox 17"/>
          <p:cNvSpPr txBox="1"/>
          <p:nvPr/>
        </p:nvSpPr>
        <p:spPr>
          <a:xfrm>
            <a:off x="10744200" y="8960771"/>
            <a:ext cx="7391399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b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dkhoangtuanst@gmail.com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02993.500.115 - 02993.62.99.88 - 02993.629.666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80A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Hồng Phong, Phường Phú Lợi, Thành phố Cần Thơ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011"/>
            <a:ext cx="914400" cy="9144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351526" y="420712"/>
            <a:ext cx="480060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dirty="0" smtClean="0">
                <a:solidFill>
                  <a:schemeClr val="tx2">
                    <a:lumMod val="75000"/>
                  </a:schemeClr>
                </a:solidFill>
              </a:rPr>
              <a:t>CÔNG TY TRÁCH NHIỆM HỮU HẠN</a:t>
            </a:r>
          </a:p>
          <a:p>
            <a:pPr>
              <a:lnSpc>
                <a:spcPct val="120000"/>
              </a:lnSpc>
            </a:pPr>
            <a:r>
              <a:rPr lang="vi-VN" sz="2100" b="1" dirty="0" smtClean="0">
                <a:solidFill>
                  <a:schemeClr val="tx2">
                    <a:lumMod val="75000"/>
                  </a:schemeClr>
                </a:solidFill>
              </a:rPr>
              <a:t>BỆNH VIỆN HOÀNG TUẤN</a:t>
            </a:r>
            <a:endParaRPr lang="en-US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994446"/>
            <a:ext cx="10346564" cy="6999391"/>
            <a:chOff x="0" y="0"/>
            <a:chExt cx="2725021" cy="18434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5021" cy="1843461"/>
            </a:xfrm>
            <a:custGeom>
              <a:avLst/>
              <a:gdLst/>
              <a:ahLst/>
              <a:cxnLst/>
              <a:rect l="l" t="t" r="r" b="b"/>
              <a:pathLst>
                <a:path w="2725021" h="1843461">
                  <a:moveTo>
                    <a:pt x="0" y="0"/>
                  </a:moveTo>
                  <a:lnTo>
                    <a:pt x="2725021" y="0"/>
                  </a:lnTo>
                  <a:lnTo>
                    <a:pt x="2725021" y="1843461"/>
                  </a:lnTo>
                  <a:lnTo>
                    <a:pt x="0" y="1843461"/>
                  </a:lnTo>
                  <a:close/>
                </a:path>
              </a:pathLst>
            </a:custGeom>
            <a:gradFill rotWithShape="1">
              <a:gsLst>
                <a:gs pos="0">
                  <a:srgbClr val="002B75">
                    <a:alpha val="100000"/>
                  </a:srgbClr>
                </a:gs>
                <a:gs pos="100000">
                  <a:srgbClr val="0F65C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25021" cy="1881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0600" y="1485900"/>
            <a:ext cx="7683808" cy="13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34"/>
              </a:lnSpc>
              <a:spcBef>
                <a:spcPct val="0"/>
              </a:spcBef>
            </a:pPr>
            <a:r>
              <a:rPr lang="vi-VN" sz="8381" b="1" dirty="0" smtClean="0">
                <a:solidFill>
                  <a:srgbClr val="FFFFFF"/>
                </a:solidFill>
                <a:latin typeface="Arial" panose="020B0604020202020204" pitchFamily="34" charset="0"/>
                <a:ea typeface="Work Sans Bold"/>
                <a:cs typeface="Arial" panose="020B0604020202020204" pitchFamily="34" charset="0"/>
                <a:sym typeface="Work Sans Bold"/>
              </a:rPr>
              <a:t>THANK YOU</a:t>
            </a:r>
            <a:endParaRPr lang="en-US" sz="8381" b="1" dirty="0">
              <a:solidFill>
                <a:srgbClr val="FFFFFF"/>
              </a:solidFill>
              <a:latin typeface="Arial" panose="020B0604020202020204" pitchFamily="34" charset="0"/>
              <a:ea typeface="Work Sans Bold"/>
              <a:cs typeface="Arial" panose="020B0604020202020204" pitchFamily="34" charset="0"/>
              <a:sym typeface="Work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93162" y="2703865"/>
            <a:ext cx="8608038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7"/>
              </a:lnSpc>
              <a:spcBef>
                <a:spcPct val="0"/>
              </a:spcBef>
            </a:pPr>
            <a:r>
              <a:rPr lang="en-US" sz="5490" dirty="0">
                <a:solidFill>
                  <a:srgbClr val="FFFFFF"/>
                </a:solidFill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FOR YOUR </a:t>
            </a:r>
            <a:r>
              <a:rPr lang="en-US" sz="5490" dirty="0" smtClean="0">
                <a:solidFill>
                  <a:srgbClr val="FFFFFF"/>
                </a:solidFill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ATTENTION</a:t>
            </a:r>
            <a:r>
              <a:rPr lang="vi-VN" sz="5490" dirty="0" smtClean="0">
                <a:solidFill>
                  <a:srgbClr val="FFFFFF"/>
                </a:solidFill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 !</a:t>
            </a:r>
            <a:endParaRPr lang="en-US" sz="5490" dirty="0">
              <a:solidFill>
                <a:srgbClr val="FFFFFF"/>
              </a:solidFill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grpSp>
        <p:nvGrpSpPr>
          <p:cNvPr id="40" name="Group 40"/>
          <p:cNvGrpSpPr/>
          <p:nvPr/>
        </p:nvGrpSpPr>
        <p:grpSpPr>
          <a:xfrm rot="-5400000">
            <a:off x="1035914" y="5904362"/>
            <a:ext cx="353237" cy="411039"/>
            <a:chOff x="0" y="0"/>
            <a:chExt cx="6985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149225"/>
              <a:ext cx="698500" cy="523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2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 rot="-5400000">
            <a:off x="1035914" y="6409999"/>
            <a:ext cx="353237" cy="411039"/>
            <a:chOff x="0" y="0"/>
            <a:chExt cx="6985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149225"/>
              <a:ext cx="698500" cy="523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2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 rot="-5400000">
            <a:off x="1035914" y="5370962"/>
            <a:ext cx="353237" cy="411039"/>
            <a:chOff x="0" y="0"/>
            <a:chExt cx="6985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149225"/>
              <a:ext cx="698500" cy="523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2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1119443" y="6024121"/>
            <a:ext cx="186179" cy="186179"/>
          </a:xfrm>
          <a:custGeom>
            <a:avLst/>
            <a:gdLst/>
            <a:ahLst/>
            <a:cxnLst/>
            <a:rect l="l" t="t" r="r" b="b"/>
            <a:pathLst>
              <a:path w="186179" h="186179">
                <a:moveTo>
                  <a:pt x="0" y="0"/>
                </a:moveTo>
                <a:lnTo>
                  <a:pt x="186179" y="0"/>
                </a:lnTo>
                <a:lnTo>
                  <a:pt x="186179" y="186179"/>
                </a:lnTo>
                <a:lnTo>
                  <a:pt x="0" y="186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108306" y="5468447"/>
            <a:ext cx="208453" cy="208453"/>
          </a:xfrm>
          <a:custGeom>
            <a:avLst/>
            <a:gdLst/>
            <a:ahLst/>
            <a:cxnLst/>
            <a:rect l="l" t="t" r="r" b="b"/>
            <a:pathLst>
              <a:path w="208453" h="208453">
                <a:moveTo>
                  <a:pt x="0" y="0"/>
                </a:moveTo>
                <a:lnTo>
                  <a:pt x="208453" y="0"/>
                </a:lnTo>
                <a:lnTo>
                  <a:pt x="208453" y="208454"/>
                </a:lnTo>
                <a:lnTo>
                  <a:pt x="0" y="2084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1" name="Freeform 51"/>
          <p:cNvSpPr/>
          <p:nvPr/>
        </p:nvSpPr>
        <p:spPr>
          <a:xfrm>
            <a:off x="1100418" y="6515100"/>
            <a:ext cx="224228" cy="213297"/>
          </a:xfrm>
          <a:custGeom>
            <a:avLst/>
            <a:gdLst/>
            <a:ahLst/>
            <a:cxnLst/>
            <a:rect l="l" t="t" r="r" b="b"/>
            <a:pathLst>
              <a:path w="224228" h="213297">
                <a:moveTo>
                  <a:pt x="0" y="0"/>
                </a:moveTo>
                <a:lnTo>
                  <a:pt x="224228" y="0"/>
                </a:lnTo>
                <a:lnTo>
                  <a:pt x="224228" y="213297"/>
                </a:lnTo>
                <a:lnTo>
                  <a:pt x="0" y="2132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5" name="TextBox 18"/>
          <p:cNvSpPr txBox="1"/>
          <p:nvPr/>
        </p:nvSpPr>
        <p:spPr>
          <a:xfrm>
            <a:off x="293056" y="8482153"/>
            <a:ext cx="9421553" cy="160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Bệnh viện Đa khoa Hoàng Tuấn – Ngã Năm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An Dưỡng Hoàng Tuấn 	Trung tâm Y khoa Hoàng Tuấn Hậu Giang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PKĐK Y Dược Cổ Truyền Hoàng Tuấn	Trung tâm Y khoa Hoàng Tuấn Vĩnh Châu</a:t>
            </a:r>
          </a:p>
          <a:p>
            <a:pPr algn="just">
              <a:lnSpc>
                <a:spcPct val="120000"/>
              </a:lnSpc>
            </a:pPr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Sức khỏe Nghề nghiệp Hoàng Tuấn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0668000" y="8877300"/>
            <a:ext cx="7391399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b</a:t>
            </a:r>
            <a:r>
              <a:rPr lang="vi-VN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dkhoangtuanst@gmail.com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02993.500.115 - 02993.62.99.88 - 02993.629.666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80A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Hồng Phong, Phường Phú Lợi, Thành phố Cần Thơ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24300"/>
            <a:ext cx="1242757" cy="1242757"/>
          </a:xfrm>
          <a:prstGeom prst="rect">
            <a:avLst/>
          </a:prstGeom>
        </p:spPr>
      </p:pic>
      <p:sp>
        <p:nvSpPr>
          <p:cNvPr id="26" name="TextBox 36"/>
          <p:cNvSpPr txBox="1"/>
          <p:nvPr/>
        </p:nvSpPr>
        <p:spPr>
          <a:xfrm>
            <a:off x="2479766" y="3921774"/>
            <a:ext cx="6740434" cy="1276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vi-VN" sz="2111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CÔNG TY TNHH BỆNH VIỆN HOÀNG TUẤN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vi-VN" sz="1200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Bệnh viện Đa khoa Hoàng Tuấn – Bệnh viện Đa khoa Hoàng Tuấn Ngã Năm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vi-VN" sz="1200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Trung tâm An Dưỡng Hoàng Tuấn – Trung tâm Y khoa Hoàng Tuấn Vĩnh Châu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vi-VN" sz="1200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Phòng khám Đa khoa Y Dược Cổ Truyền Hoàng Tuấn – Trung tâm Y khoa Hoàng Tuấn Hậu Giang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vi-VN" sz="1200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Trung tâm Sức khỏe Nghề Nghiệp Hoàng Tuấn</a:t>
            </a:r>
            <a:endParaRPr lang="en-US" sz="1200" dirty="0">
              <a:solidFill>
                <a:srgbClr val="FFFFFF"/>
              </a:solidFill>
              <a:ea typeface="Open Sauce"/>
              <a:cs typeface="Open Sauce"/>
              <a:sym typeface="Open Sauce"/>
            </a:endParaRPr>
          </a:p>
        </p:txBody>
      </p:sp>
      <p:sp>
        <p:nvSpPr>
          <p:cNvPr id="28" name="TextBox 36"/>
          <p:cNvSpPr txBox="1"/>
          <p:nvPr/>
        </p:nvSpPr>
        <p:spPr>
          <a:xfrm>
            <a:off x="1551940" y="5406316"/>
            <a:ext cx="484885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55"/>
              </a:lnSpc>
              <a:spcBef>
                <a:spcPct val="0"/>
              </a:spcBef>
            </a:pPr>
            <a:r>
              <a:rPr lang="vi-VN" sz="2111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02993 629 666 – 02993 629 988</a:t>
            </a:r>
            <a:endParaRPr lang="en-US" sz="2111" dirty="0">
              <a:solidFill>
                <a:srgbClr val="FFFFFF"/>
              </a:solidFill>
              <a:ea typeface="Open Sauce"/>
              <a:cs typeface="Open Sauce"/>
              <a:sym typeface="Open Sauce"/>
            </a:endParaRPr>
          </a:p>
        </p:txBody>
      </p:sp>
      <p:sp>
        <p:nvSpPr>
          <p:cNvPr id="29" name="TextBox 37"/>
          <p:cNvSpPr txBox="1"/>
          <p:nvPr/>
        </p:nvSpPr>
        <p:spPr>
          <a:xfrm>
            <a:off x="1551940" y="5905500"/>
            <a:ext cx="454405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55"/>
              </a:lnSpc>
              <a:spcBef>
                <a:spcPct val="0"/>
              </a:spcBef>
            </a:pPr>
            <a:r>
              <a:rPr lang="vi-VN" sz="2111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bvdkhoangtuanst@gmail.com</a:t>
            </a:r>
            <a:endParaRPr lang="en-US" sz="2111" dirty="0">
              <a:solidFill>
                <a:srgbClr val="FFFFFF"/>
              </a:solidFill>
              <a:ea typeface="Open Sauce"/>
              <a:cs typeface="Open Sauce"/>
              <a:sym typeface="Open Sauce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1551941" y="6438900"/>
            <a:ext cx="816266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55"/>
              </a:lnSpc>
              <a:spcBef>
                <a:spcPct val="0"/>
              </a:spcBef>
            </a:pPr>
            <a:r>
              <a:rPr lang="vi-VN" sz="2111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Số 80A, Lê Hồng Phong, Phường Phú Lợi, Thành phố Cần Thơ </a:t>
            </a:r>
          </a:p>
          <a:p>
            <a:pPr algn="l">
              <a:lnSpc>
                <a:spcPts val="2955"/>
              </a:lnSpc>
              <a:spcBef>
                <a:spcPct val="0"/>
              </a:spcBef>
            </a:pPr>
            <a:r>
              <a:rPr lang="vi-VN" sz="2111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Số 27/6 ,Trần Hưng Đạo, Phường Phú Lợi, Thành phố Cần Thơ</a:t>
            </a:r>
            <a:r>
              <a:rPr lang="en-US" sz="2111" dirty="0" smtClean="0">
                <a:solidFill>
                  <a:srgbClr val="FFFFFF"/>
                </a:solidFill>
                <a:ea typeface="Open Sauce"/>
                <a:cs typeface="Open Sauce"/>
                <a:sym typeface="Open Sauce"/>
              </a:rPr>
              <a:t> </a:t>
            </a:r>
            <a:endParaRPr lang="en-US" sz="2111" dirty="0">
              <a:solidFill>
                <a:srgbClr val="FFFFFF"/>
              </a:solidFill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365</Words>
  <Application>Microsoft Office PowerPoint</Application>
  <PresentationFormat>Custom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Open Sauce</vt:lpstr>
      <vt:lpstr>Work Sans Bold</vt:lpstr>
      <vt:lpstr>Open Sauce Bold</vt:lpstr>
      <vt:lpstr>Calibri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</cp:revision>
  <dcterms:created xsi:type="dcterms:W3CDTF">2006-08-16T00:00:00Z</dcterms:created>
  <dcterms:modified xsi:type="dcterms:W3CDTF">2025-07-12T00:48:26Z</dcterms:modified>
  <dc:identifier>DAGsykxnYwg</dc:identifier>
</cp:coreProperties>
</file>